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0" r:id="rId5"/>
    <p:sldId id="259" r:id="rId6"/>
    <p:sldId id="269" r:id="rId7"/>
    <p:sldId id="267" r:id="rId8"/>
    <p:sldId id="268" r:id="rId9"/>
    <p:sldId id="27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B9DF3-EB82-4440-9BCE-9207FB026948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470B-56E9-439E-91BF-BDE05BA8D2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76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AFA9-F6DB-4CF7-BC2A-C3F560FBCD85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EB38E-2022-4DA7-8283-A36EEDED96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88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F9129-5419-4EF9-8ADC-C8E4C8FA7C86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96A8-FDDD-4FED-9F1E-1837E2AE365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 de l’intervention pharmaceutique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des intervenants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129D-A1DE-4A5B-AB08-1307D8ABB13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7380312" y="620688"/>
            <a:ext cx="1079500" cy="11525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fr-FR" dirty="0" smtClean="0"/>
              <a:t>Logo centre hospitalier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0FA9-09AF-417E-8434-9391B703680A}" type="datetime1">
              <a:rPr lang="fr-FR" smtClean="0"/>
              <a:t>18/10/2016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2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468313" y="1700213"/>
            <a:ext cx="8207375" cy="44656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167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'image ordon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68313" y="1700213"/>
            <a:ext cx="8207375" cy="453707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71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34696A8-FDDD-4FED-9F1E-1837E2AE365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BF9129-5419-4EF9-8ADC-C8E4C8FA7C86}" type="datetime1">
              <a:rPr lang="fr-FR" smtClean="0"/>
              <a:t>18/10/2016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4" r:id="rId3"/>
    <p:sldLayoutId id="2147483685" r:id="rId4"/>
    <p:sldLayoutId id="2147483686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3"/>
          </p:nvPr>
        </p:nvSpPr>
        <p:spPr>
          <a:xfrm>
            <a:off x="7092280" y="620688"/>
            <a:ext cx="1079500" cy="1152525"/>
          </a:xfrm>
        </p:spPr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DB95-01B0-476B-A95A-4E90FB8AC00E}" type="datetime1">
              <a:rPr lang="fr-FR" smtClean="0"/>
              <a:t>18/10/2016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4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3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cas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H/F – âge- poids</a:t>
            </a:r>
          </a:p>
          <a:p>
            <a:r>
              <a:rPr lang="fr-FR" dirty="0"/>
              <a:t>Motif d’admission</a:t>
            </a:r>
          </a:p>
          <a:p>
            <a:r>
              <a:rPr lang="fr-FR" dirty="0"/>
              <a:t>Antécédents du patients</a:t>
            </a:r>
          </a:p>
          <a:p>
            <a:r>
              <a:rPr lang="fr-FR" dirty="0"/>
              <a:t>Biologie indispensable</a:t>
            </a:r>
          </a:p>
          <a:p>
            <a:pPr marL="11430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F9129-5419-4EF9-8ADC-C8E4C8FA7C86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96A8-FDDD-4FED-9F1E-1837E2AE365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2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Ordonnance du patient ( préciser les indications de chaque </a:t>
            </a:r>
            <a:r>
              <a:rPr lang="fr-FR" dirty="0" err="1" smtClean="0"/>
              <a:t>ttt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990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Intervention pharmaceutique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0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Cotation de l’intervention pharmaceutique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6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Selon les critères de la SFPC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37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MESSAGE </a:t>
            </a:r>
            <a:r>
              <a:rPr lang="fr-FR" dirty="0" err="1" smtClean="0"/>
              <a:t>CLé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3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retenir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1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18/10/2016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399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union régionale des I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63</Words>
  <Application>Microsoft Office PowerPoint</Application>
  <PresentationFormat>Affichage à l'écran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Reunion régionale des IP</vt:lpstr>
      <vt:lpstr>Présentation PowerPoint</vt:lpstr>
      <vt:lpstr>CAS CLINIQUE</vt:lpstr>
      <vt:lpstr>Présentation du cas</vt:lpstr>
      <vt:lpstr>Ordonnance du patient ( préciser les indications de chaque ttt) </vt:lpstr>
      <vt:lpstr>Intervention pharmaceutique</vt:lpstr>
      <vt:lpstr>Cotation de l’intervention pharmaceutique</vt:lpstr>
      <vt:lpstr>MESSAGE CLé</vt:lpstr>
      <vt:lpstr>Que retenir ?</vt:lpstr>
      <vt:lpstr>DISCUSSION</vt:lpstr>
    </vt:vector>
  </TitlesOfParts>
  <Company>Chru-Lille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LOEUILLET-MOREAU Fanny</dc:creator>
  <cp:lastModifiedBy>DECAUDIN Bertrand</cp:lastModifiedBy>
  <cp:revision>8</cp:revision>
  <dcterms:created xsi:type="dcterms:W3CDTF">2016-10-17T14:18:25Z</dcterms:created>
  <dcterms:modified xsi:type="dcterms:W3CDTF">2016-10-18T11:57:43Z</dcterms:modified>
</cp:coreProperties>
</file>